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21599525" cy="28800425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9071">
          <p15:clr>
            <a:srgbClr val="A4A3A4"/>
          </p15:clr>
        </p15:guide>
        <p15:guide id="2" pos="6803">
          <p15:clr>
            <a:srgbClr val="A4A3A4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8" roundtripDataSignature="AMtx7mikkFzOhn9wC5rm7ZmCLCvAK7A81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13B01"/>
    <a:srgbClr val="0C450B"/>
    <a:srgbClr val="324D1F"/>
    <a:srgbClr val="283F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17D1768-AE99-425E-B134-025AE9E50EEC}">
  <a:tblStyle styleId="{A17D1768-AE99-425E-B134-025AE9E50EE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002" autoAdjust="0"/>
    <p:restoredTop sz="94660"/>
  </p:normalViewPr>
  <p:slideViewPr>
    <p:cSldViewPr snapToGrid="0">
      <p:cViewPr varScale="1">
        <p:scale>
          <a:sx n="18" d="100"/>
          <a:sy n="18" d="100"/>
        </p:scale>
        <p:origin x="2482" y="125"/>
      </p:cViewPr>
      <p:guideLst>
        <p:guide orient="horz" pos="9071"/>
        <p:guide pos="680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customschemas.google.com/relationships/presentationmetadata" Target="metadata"/><Relationship Id="rId3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11" Type="http://schemas.openxmlformats.org/officeDocument/2006/relationships/theme" Target="theme/theme1.xml"/><Relationship Id="rId10" Type="http://schemas.openxmlformats.org/officeDocument/2006/relationships/viewProps" Target="viewProps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43125" y="685800"/>
            <a:ext cx="257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de Título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1619965" y="4713405"/>
            <a:ext cx="18359596" cy="100268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173"/>
              <a:buFont typeface="Calibri"/>
              <a:buNone/>
              <a:defRPr sz="14173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2699941" y="15126892"/>
            <a:ext cx="16199644" cy="6953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2362"/>
              </a:spcBef>
              <a:spcAft>
                <a:spcPts val="0"/>
              </a:spcAft>
              <a:buClr>
                <a:schemeClr val="dk1"/>
              </a:buClr>
              <a:buSzPts val="5669"/>
              <a:buNone/>
              <a:defRPr sz="5669"/>
            </a:lvl1pPr>
            <a:lvl2pPr lvl="1" algn="ctr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4724"/>
              <a:buNone/>
              <a:defRPr sz="4724"/>
            </a:lvl2pPr>
            <a:lvl3pPr lvl="2" algn="ctr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4252"/>
              <a:buNone/>
              <a:defRPr sz="4252"/>
            </a:lvl3pPr>
            <a:lvl4pPr lvl="3" algn="ctr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3780"/>
              <a:buNone/>
              <a:defRPr sz="3780"/>
            </a:lvl4pPr>
            <a:lvl5pPr lvl="4" algn="ctr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3780"/>
              <a:buNone/>
              <a:defRPr sz="3780"/>
            </a:lvl5pPr>
            <a:lvl6pPr lvl="5" algn="ctr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3780"/>
              <a:buNone/>
              <a:defRPr sz="3780"/>
            </a:lvl6pPr>
            <a:lvl7pPr lvl="6" algn="ctr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3780"/>
              <a:buNone/>
              <a:defRPr sz="3780"/>
            </a:lvl7pPr>
            <a:lvl8pPr lvl="7" algn="ctr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3780"/>
              <a:buNone/>
              <a:defRPr sz="3780"/>
            </a:lvl8pPr>
            <a:lvl9pPr lvl="8" algn="ctr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3780"/>
              <a:buNone/>
              <a:defRPr sz="378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dt" idx="10"/>
          </p:nvPr>
        </p:nvSpPr>
        <p:spPr>
          <a:xfrm>
            <a:off x="1484967" y="26693734"/>
            <a:ext cx="4859893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ftr" idx="11"/>
          </p:nvPr>
        </p:nvSpPr>
        <p:spPr>
          <a:xfrm>
            <a:off x="7154843" y="26693734"/>
            <a:ext cx="7289840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15254665" y="26693734"/>
            <a:ext cx="4859893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Texto Vertical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>
            <a:spLocks noGrp="1"/>
          </p:cNvSpPr>
          <p:nvPr>
            <p:ph type="title"/>
          </p:nvPr>
        </p:nvSpPr>
        <p:spPr>
          <a:xfrm>
            <a:off x="1484968" y="1533362"/>
            <a:ext cx="18629590" cy="5566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body" idx="1"/>
          </p:nvPr>
        </p:nvSpPr>
        <p:spPr>
          <a:xfrm rot="5400000">
            <a:off x="1662960" y="7488788"/>
            <a:ext cx="18273605" cy="186295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236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dt" idx="10"/>
          </p:nvPr>
        </p:nvSpPr>
        <p:spPr>
          <a:xfrm>
            <a:off x="1484967" y="26693734"/>
            <a:ext cx="4859893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2"/>
          <p:cNvSpPr txBox="1">
            <a:spLocks noGrp="1"/>
          </p:cNvSpPr>
          <p:nvPr>
            <p:ph type="ftr" idx="11"/>
          </p:nvPr>
        </p:nvSpPr>
        <p:spPr>
          <a:xfrm>
            <a:off x="7154843" y="26693734"/>
            <a:ext cx="7289840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2"/>
          <p:cNvSpPr txBox="1">
            <a:spLocks noGrp="1"/>
          </p:cNvSpPr>
          <p:nvPr>
            <p:ph type="sldNum" idx="12"/>
          </p:nvPr>
        </p:nvSpPr>
        <p:spPr>
          <a:xfrm>
            <a:off x="15254665" y="26693734"/>
            <a:ext cx="4859893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o e Título Vertical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>
            <a:spLocks noGrp="1"/>
          </p:cNvSpPr>
          <p:nvPr>
            <p:ph type="title"/>
          </p:nvPr>
        </p:nvSpPr>
        <p:spPr>
          <a:xfrm rot="5400000">
            <a:off x="5582345" y="11408172"/>
            <a:ext cx="24407029" cy="4657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body" idx="1"/>
          </p:nvPr>
        </p:nvSpPr>
        <p:spPr>
          <a:xfrm rot="5400000">
            <a:off x="-3867447" y="6885771"/>
            <a:ext cx="24407029" cy="13702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236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dt" idx="10"/>
          </p:nvPr>
        </p:nvSpPr>
        <p:spPr>
          <a:xfrm>
            <a:off x="1484967" y="26693734"/>
            <a:ext cx="4859893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ftr" idx="11"/>
          </p:nvPr>
        </p:nvSpPr>
        <p:spPr>
          <a:xfrm>
            <a:off x="7154843" y="26693734"/>
            <a:ext cx="7289840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ldNum" idx="12"/>
          </p:nvPr>
        </p:nvSpPr>
        <p:spPr>
          <a:xfrm>
            <a:off x="15254665" y="26693734"/>
            <a:ext cx="4859893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Conteúdo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1484968" y="1533362"/>
            <a:ext cx="18629590" cy="5566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1484968" y="7666780"/>
            <a:ext cx="18629590" cy="182736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236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dt" idx="10"/>
          </p:nvPr>
        </p:nvSpPr>
        <p:spPr>
          <a:xfrm>
            <a:off x="1484967" y="26693734"/>
            <a:ext cx="4859893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ftr" idx="11"/>
          </p:nvPr>
        </p:nvSpPr>
        <p:spPr>
          <a:xfrm>
            <a:off x="7154843" y="26693734"/>
            <a:ext cx="7289840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15254665" y="26693734"/>
            <a:ext cx="4859893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beçalho da Seção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1473719" y="7180114"/>
            <a:ext cx="18629590" cy="11980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173"/>
              <a:buFont typeface="Calibri"/>
              <a:buNone/>
              <a:defRPr sz="14173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1473719" y="19273626"/>
            <a:ext cx="18629590" cy="6300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2362"/>
              </a:spcBef>
              <a:spcAft>
                <a:spcPts val="0"/>
              </a:spcAft>
              <a:buClr>
                <a:schemeClr val="dk1"/>
              </a:buClr>
              <a:buSzPts val="5669"/>
              <a:buNone/>
              <a:defRPr sz="5669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rgbClr val="888888"/>
              </a:buClr>
              <a:buSzPts val="4724"/>
              <a:buNone/>
              <a:defRPr sz="4724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rgbClr val="888888"/>
              </a:buClr>
              <a:buSzPts val="4252"/>
              <a:buNone/>
              <a:defRPr sz="4252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rgbClr val="888888"/>
              </a:buClr>
              <a:buSzPts val="3780"/>
              <a:buNone/>
              <a:defRPr sz="378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rgbClr val="888888"/>
              </a:buClr>
              <a:buSzPts val="3780"/>
              <a:buNone/>
              <a:defRPr sz="378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rgbClr val="888888"/>
              </a:buClr>
              <a:buSzPts val="3780"/>
              <a:buNone/>
              <a:defRPr sz="378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rgbClr val="888888"/>
              </a:buClr>
              <a:buSzPts val="3780"/>
              <a:buNone/>
              <a:defRPr sz="378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rgbClr val="888888"/>
              </a:buClr>
              <a:buSzPts val="3780"/>
              <a:buNone/>
              <a:defRPr sz="378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rgbClr val="888888"/>
              </a:buClr>
              <a:buSzPts val="3780"/>
              <a:buNone/>
              <a:defRPr sz="378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dt" idx="10"/>
          </p:nvPr>
        </p:nvSpPr>
        <p:spPr>
          <a:xfrm>
            <a:off x="1484967" y="26693734"/>
            <a:ext cx="4859893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ftr" idx="11"/>
          </p:nvPr>
        </p:nvSpPr>
        <p:spPr>
          <a:xfrm>
            <a:off x="7154843" y="26693734"/>
            <a:ext cx="7289840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15254665" y="26693734"/>
            <a:ext cx="4859893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uas Partes de Conteúdo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1484968" y="1533362"/>
            <a:ext cx="18629590" cy="5566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1"/>
          </p:nvPr>
        </p:nvSpPr>
        <p:spPr>
          <a:xfrm>
            <a:off x="1484967" y="7666780"/>
            <a:ext cx="9179798" cy="182736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236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2"/>
          </p:nvPr>
        </p:nvSpPr>
        <p:spPr>
          <a:xfrm>
            <a:off x="10934760" y="7666780"/>
            <a:ext cx="9179798" cy="182736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236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dt" idx="10"/>
          </p:nvPr>
        </p:nvSpPr>
        <p:spPr>
          <a:xfrm>
            <a:off x="1484967" y="26693734"/>
            <a:ext cx="4859893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ftr" idx="11"/>
          </p:nvPr>
        </p:nvSpPr>
        <p:spPr>
          <a:xfrm>
            <a:off x="7154843" y="26693734"/>
            <a:ext cx="7289840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15254665" y="26693734"/>
            <a:ext cx="4859893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ção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1487781" y="1533362"/>
            <a:ext cx="18629590" cy="5566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body" idx="1"/>
          </p:nvPr>
        </p:nvSpPr>
        <p:spPr>
          <a:xfrm>
            <a:off x="1487783" y="7060106"/>
            <a:ext cx="9137610" cy="3460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2362"/>
              </a:spcBef>
              <a:spcAft>
                <a:spcPts val="0"/>
              </a:spcAft>
              <a:buClr>
                <a:schemeClr val="dk1"/>
              </a:buClr>
              <a:buSzPts val="5669"/>
              <a:buNone/>
              <a:defRPr sz="5669" b="1"/>
            </a:lvl1pPr>
            <a:lvl2pPr marL="914400" lvl="1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4724"/>
              <a:buNone/>
              <a:defRPr sz="4724" b="1"/>
            </a:lvl2pPr>
            <a:lvl3pPr marL="1371600" lvl="2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4252"/>
              <a:buNone/>
              <a:defRPr sz="4252" b="1"/>
            </a:lvl3pPr>
            <a:lvl4pPr marL="1828800" lvl="3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3780"/>
              <a:buNone/>
              <a:defRPr sz="3780" b="1"/>
            </a:lvl4pPr>
            <a:lvl5pPr marL="2286000" lvl="4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3780"/>
              <a:buNone/>
              <a:defRPr sz="3780" b="1"/>
            </a:lvl5pPr>
            <a:lvl6pPr marL="2743200" lvl="5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3780"/>
              <a:buNone/>
              <a:defRPr sz="3780" b="1"/>
            </a:lvl6pPr>
            <a:lvl7pPr marL="3200400" lvl="6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3780"/>
              <a:buNone/>
              <a:defRPr sz="3780" b="1"/>
            </a:lvl7pPr>
            <a:lvl8pPr marL="3657600" lvl="7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3780"/>
              <a:buNone/>
              <a:defRPr sz="3780" b="1"/>
            </a:lvl8pPr>
            <a:lvl9pPr marL="4114800" lvl="8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3780"/>
              <a:buNone/>
              <a:defRPr sz="3780" b="1"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2"/>
          </p:nvPr>
        </p:nvSpPr>
        <p:spPr>
          <a:xfrm>
            <a:off x="1487783" y="10520155"/>
            <a:ext cx="9137610" cy="154735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236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3"/>
          </p:nvPr>
        </p:nvSpPr>
        <p:spPr>
          <a:xfrm>
            <a:off x="10934761" y="7060106"/>
            <a:ext cx="9182611" cy="3460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2362"/>
              </a:spcBef>
              <a:spcAft>
                <a:spcPts val="0"/>
              </a:spcAft>
              <a:buClr>
                <a:schemeClr val="dk1"/>
              </a:buClr>
              <a:buSzPts val="5669"/>
              <a:buNone/>
              <a:defRPr sz="5669" b="1"/>
            </a:lvl1pPr>
            <a:lvl2pPr marL="914400" lvl="1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4724"/>
              <a:buNone/>
              <a:defRPr sz="4724" b="1"/>
            </a:lvl2pPr>
            <a:lvl3pPr marL="1371600" lvl="2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4252"/>
              <a:buNone/>
              <a:defRPr sz="4252" b="1"/>
            </a:lvl3pPr>
            <a:lvl4pPr marL="1828800" lvl="3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3780"/>
              <a:buNone/>
              <a:defRPr sz="3780" b="1"/>
            </a:lvl4pPr>
            <a:lvl5pPr marL="2286000" lvl="4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3780"/>
              <a:buNone/>
              <a:defRPr sz="3780" b="1"/>
            </a:lvl5pPr>
            <a:lvl6pPr marL="2743200" lvl="5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3780"/>
              <a:buNone/>
              <a:defRPr sz="3780" b="1"/>
            </a:lvl6pPr>
            <a:lvl7pPr marL="3200400" lvl="6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3780"/>
              <a:buNone/>
              <a:defRPr sz="3780" b="1"/>
            </a:lvl7pPr>
            <a:lvl8pPr marL="3657600" lvl="7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3780"/>
              <a:buNone/>
              <a:defRPr sz="3780" b="1"/>
            </a:lvl8pPr>
            <a:lvl9pPr marL="4114800" lvl="8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3780"/>
              <a:buNone/>
              <a:defRPr sz="3780" b="1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4"/>
          </p:nvPr>
        </p:nvSpPr>
        <p:spPr>
          <a:xfrm>
            <a:off x="10934761" y="10520155"/>
            <a:ext cx="9182611" cy="154735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236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dt" idx="10"/>
          </p:nvPr>
        </p:nvSpPr>
        <p:spPr>
          <a:xfrm>
            <a:off x="1484967" y="26693734"/>
            <a:ext cx="4859893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ftr" idx="11"/>
          </p:nvPr>
        </p:nvSpPr>
        <p:spPr>
          <a:xfrm>
            <a:off x="7154843" y="26693734"/>
            <a:ext cx="7289840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sldNum" idx="12"/>
          </p:nvPr>
        </p:nvSpPr>
        <p:spPr>
          <a:xfrm>
            <a:off x="15254665" y="26693734"/>
            <a:ext cx="4859893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mente Título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1484968" y="1533362"/>
            <a:ext cx="18629590" cy="5566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dt" idx="10"/>
          </p:nvPr>
        </p:nvSpPr>
        <p:spPr>
          <a:xfrm>
            <a:off x="1484967" y="26693734"/>
            <a:ext cx="4859893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ftr" idx="11"/>
          </p:nvPr>
        </p:nvSpPr>
        <p:spPr>
          <a:xfrm>
            <a:off x="7154843" y="26693734"/>
            <a:ext cx="7289840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sldNum" idx="12"/>
          </p:nvPr>
        </p:nvSpPr>
        <p:spPr>
          <a:xfrm>
            <a:off x="15254665" y="26693734"/>
            <a:ext cx="4859893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 Branco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>
            <a:spLocks noGrp="1"/>
          </p:cNvSpPr>
          <p:nvPr>
            <p:ph type="dt" idx="10"/>
          </p:nvPr>
        </p:nvSpPr>
        <p:spPr>
          <a:xfrm>
            <a:off x="1484967" y="26693734"/>
            <a:ext cx="4859893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ftr" idx="11"/>
          </p:nvPr>
        </p:nvSpPr>
        <p:spPr>
          <a:xfrm>
            <a:off x="7154843" y="26693734"/>
            <a:ext cx="7289840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ldNum" idx="12"/>
          </p:nvPr>
        </p:nvSpPr>
        <p:spPr>
          <a:xfrm>
            <a:off x="15254665" y="26693734"/>
            <a:ext cx="4859893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údo com Legenda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>
            <a:spLocks noGrp="1"/>
          </p:cNvSpPr>
          <p:nvPr>
            <p:ph type="title"/>
          </p:nvPr>
        </p:nvSpPr>
        <p:spPr>
          <a:xfrm>
            <a:off x="1487781" y="1920028"/>
            <a:ext cx="6966409" cy="6720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59"/>
              <a:buFont typeface="Calibri"/>
              <a:buNone/>
              <a:defRPr sz="7558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body" idx="1"/>
          </p:nvPr>
        </p:nvSpPr>
        <p:spPr>
          <a:xfrm>
            <a:off x="9182611" y="4146734"/>
            <a:ext cx="10934760" cy="204669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708596" algn="l">
              <a:lnSpc>
                <a:spcPct val="90000"/>
              </a:lnSpc>
              <a:spcBef>
                <a:spcPts val="2362"/>
              </a:spcBef>
              <a:spcAft>
                <a:spcPts val="0"/>
              </a:spcAft>
              <a:buClr>
                <a:schemeClr val="dk1"/>
              </a:buClr>
              <a:buSzPts val="7559"/>
              <a:buChar char="•"/>
              <a:defRPr sz="7558"/>
            </a:lvl1pPr>
            <a:lvl2pPr marL="914400" lvl="1" indent="-648589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6614"/>
              <a:buChar char="•"/>
              <a:defRPr sz="6614"/>
            </a:lvl2pPr>
            <a:lvl3pPr marL="1371600" lvl="2" indent="-588581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5669"/>
              <a:buChar char="•"/>
              <a:defRPr sz="5669"/>
            </a:lvl3pPr>
            <a:lvl4pPr marL="1828800" lvl="3" indent="-528574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4724"/>
              <a:buChar char="•"/>
              <a:defRPr sz="4724"/>
            </a:lvl4pPr>
            <a:lvl5pPr marL="2286000" lvl="4" indent="-528573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4724"/>
              <a:buChar char="•"/>
              <a:defRPr sz="4724"/>
            </a:lvl5pPr>
            <a:lvl6pPr marL="2743200" lvl="5" indent="-528573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4724"/>
              <a:buChar char="•"/>
              <a:defRPr sz="4724"/>
            </a:lvl6pPr>
            <a:lvl7pPr marL="3200400" lvl="6" indent="-528573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4724"/>
              <a:buChar char="•"/>
              <a:defRPr sz="4724"/>
            </a:lvl7pPr>
            <a:lvl8pPr marL="3657600" lvl="7" indent="-528573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4724"/>
              <a:buChar char="•"/>
              <a:defRPr sz="4724"/>
            </a:lvl8pPr>
            <a:lvl9pPr marL="4114800" lvl="8" indent="-528573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4724"/>
              <a:buChar char="•"/>
              <a:defRPr sz="4724"/>
            </a:lvl9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body" idx="2"/>
          </p:nvPr>
        </p:nvSpPr>
        <p:spPr>
          <a:xfrm>
            <a:off x="1487781" y="8640127"/>
            <a:ext cx="6966409" cy="16006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2362"/>
              </a:spcBef>
              <a:spcAft>
                <a:spcPts val="0"/>
              </a:spcAft>
              <a:buClr>
                <a:schemeClr val="dk1"/>
              </a:buClr>
              <a:buSzPts val="3780"/>
              <a:buNone/>
              <a:defRPr sz="3780"/>
            </a:lvl1pPr>
            <a:lvl2pPr marL="914400" lvl="1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3307"/>
              <a:buNone/>
              <a:defRPr sz="3307"/>
            </a:lvl2pPr>
            <a:lvl3pPr marL="1371600" lvl="2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2835"/>
              <a:buNone/>
              <a:defRPr sz="2835"/>
            </a:lvl3pPr>
            <a:lvl4pPr marL="1828800" lvl="3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2362"/>
              <a:buNone/>
              <a:defRPr sz="2362"/>
            </a:lvl4pPr>
            <a:lvl5pPr marL="2286000" lvl="4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2362"/>
              <a:buNone/>
              <a:defRPr sz="2362"/>
            </a:lvl5pPr>
            <a:lvl6pPr marL="2743200" lvl="5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2362"/>
              <a:buNone/>
              <a:defRPr sz="2362"/>
            </a:lvl6pPr>
            <a:lvl7pPr marL="3200400" lvl="6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2362"/>
              <a:buNone/>
              <a:defRPr sz="2362"/>
            </a:lvl7pPr>
            <a:lvl8pPr marL="3657600" lvl="7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2362"/>
              <a:buNone/>
              <a:defRPr sz="2362"/>
            </a:lvl8pPr>
            <a:lvl9pPr marL="4114800" lvl="8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2362"/>
              <a:buNone/>
              <a:defRPr sz="2362"/>
            </a:lvl9pPr>
          </a:lstStyle>
          <a:p>
            <a:endParaRPr/>
          </a:p>
        </p:txBody>
      </p:sp>
      <p:sp>
        <p:nvSpPr>
          <p:cNvPr id="58" name="Google Shape;58;p10"/>
          <p:cNvSpPr txBox="1">
            <a:spLocks noGrp="1"/>
          </p:cNvSpPr>
          <p:nvPr>
            <p:ph type="dt" idx="10"/>
          </p:nvPr>
        </p:nvSpPr>
        <p:spPr>
          <a:xfrm>
            <a:off x="1484967" y="26693734"/>
            <a:ext cx="4859893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ftr" idx="11"/>
          </p:nvPr>
        </p:nvSpPr>
        <p:spPr>
          <a:xfrm>
            <a:off x="7154843" y="26693734"/>
            <a:ext cx="7289840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sldNum" idx="12"/>
          </p:nvPr>
        </p:nvSpPr>
        <p:spPr>
          <a:xfrm>
            <a:off x="15254665" y="26693734"/>
            <a:ext cx="4859893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m com Legenda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title"/>
          </p:nvPr>
        </p:nvSpPr>
        <p:spPr>
          <a:xfrm>
            <a:off x="1487781" y="1920028"/>
            <a:ext cx="6966409" cy="6720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59"/>
              <a:buFont typeface="Calibri"/>
              <a:buNone/>
              <a:defRPr sz="7558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>
            <a:spLocks noGrp="1"/>
          </p:cNvSpPr>
          <p:nvPr>
            <p:ph type="pic" idx="2"/>
          </p:nvPr>
        </p:nvSpPr>
        <p:spPr>
          <a:xfrm>
            <a:off x="9182611" y="4146734"/>
            <a:ext cx="10934760" cy="20466969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1"/>
          <p:cNvSpPr txBox="1">
            <a:spLocks noGrp="1"/>
          </p:cNvSpPr>
          <p:nvPr>
            <p:ph type="body" idx="1"/>
          </p:nvPr>
        </p:nvSpPr>
        <p:spPr>
          <a:xfrm>
            <a:off x="1487781" y="8640127"/>
            <a:ext cx="6966409" cy="16006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2362"/>
              </a:spcBef>
              <a:spcAft>
                <a:spcPts val="0"/>
              </a:spcAft>
              <a:buClr>
                <a:schemeClr val="dk1"/>
              </a:buClr>
              <a:buSzPts val="3780"/>
              <a:buNone/>
              <a:defRPr sz="3780"/>
            </a:lvl1pPr>
            <a:lvl2pPr marL="914400" lvl="1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3307"/>
              <a:buNone/>
              <a:defRPr sz="3307"/>
            </a:lvl2pPr>
            <a:lvl3pPr marL="1371600" lvl="2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2835"/>
              <a:buNone/>
              <a:defRPr sz="2835"/>
            </a:lvl3pPr>
            <a:lvl4pPr marL="1828800" lvl="3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2362"/>
              <a:buNone/>
              <a:defRPr sz="2362"/>
            </a:lvl4pPr>
            <a:lvl5pPr marL="2286000" lvl="4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2362"/>
              <a:buNone/>
              <a:defRPr sz="2362"/>
            </a:lvl5pPr>
            <a:lvl6pPr marL="2743200" lvl="5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2362"/>
              <a:buNone/>
              <a:defRPr sz="2362"/>
            </a:lvl6pPr>
            <a:lvl7pPr marL="3200400" lvl="6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2362"/>
              <a:buNone/>
              <a:defRPr sz="2362"/>
            </a:lvl7pPr>
            <a:lvl8pPr marL="3657600" lvl="7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2362"/>
              <a:buNone/>
              <a:defRPr sz="2362"/>
            </a:lvl8pPr>
            <a:lvl9pPr marL="4114800" lvl="8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2362"/>
              <a:buNone/>
              <a:defRPr sz="2362"/>
            </a:lvl9pPr>
          </a:lstStyle>
          <a:p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dt" idx="10"/>
          </p:nvPr>
        </p:nvSpPr>
        <p:spPr>
          <a:xfrm>
            <a:off x="1484967" y="26693734"/>
            <a:ext cx="4859893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1"/>
          <p:cNvSpPr txBox="1">
            <a:spLocks noGrp="1"/>
          </p:cNvSpPr>
          <p:nvPr>
            <p:ph type="ftr" idx="11"/>
          </p:nvPr>
        </p:nvSpPr>
        <p:spPr>
          <a:xfrm>
            <a:off x="7154843" y="26693734"/>
            <a:ext cx="7289840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1"/>
          <p:cNvSpPr txBox="1">
            <a:spLocks noGrp="1"/>
          </p:cNvSpPr>
          <p:nvPr>
            <p:ph type="sldNum" idx="12"/>
          </p:nvPr>
        </p:nvSpPr>
        <p:spPr>
          <a:xfrm>
            <a:off x="15254665" y="26693734"/>
            <a:ext cx="4859893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"/>
          <p:cNvSpPr txBox="1">
            <a:spLocks noGrp="1"/>
          </p:cNvSpPr>
          <p:nvPr>
            <p:ph type="title"/>
          </p:nvPr>
        </p:nvSpPr>
        <p:spPr>
          <a:xfrm>
            <a:off x="1484968" y="1533362"/>
            <a:ext cx="18629590" cy="5566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394"/>
              <a:buFont typeface="Calibri"/>
              <a:buNone/>
              <a:defRPr sz="103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2"/>
          <p:cNvSpPr txBox="1">
            <a:spLocks noGrp="1"/>
          </p:cNvSpPr>
          <p:nvPr>
            <p:ph type="body" idx="1"/>
          </p:nvPr>
        </p:nvSpPr>
        <p:spPr>
          <a:xfrm>
            <a:off x="1484968" y="7666780"/>
            <a:ext cx="18629590" cy="182736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648589" algn="l" rtl="0">
              <a:lnSpc>
                <a:spcPct val="90000"/>
              </a:lnSpc>
              <a:spcBef>
                <a:spcPts val="2362"/>
              </a:spcBef>
              <a:spcAft>
                <a:spcPts val="0"/>
              </a:spcAft>
              <a:buClr>
                <a:schemeClr val="dk1"/>
              </a:buClr>
              <a:buSzPts val="6614"/>
              <a:buFont typeface="Arial"/>
              <a:buChar char="•"/>
              <a:defRPr sz="661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588581" algn="l" rtl="0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5669"/>
              <a:buFont typeface="Arial"/>
              <a:buChar char="•"/>
              <a:defRPr sz="56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528574" algn="l" rtl="0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4724"/>
              <a:buFont typeface="Arial"/>
              <a:buChar char="•"/>
              <a:defRPr sz="472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498602" algn="l" rtl="0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4252"/>
              <a:buFont typeface="Arial"/>
              <a:buChar char="•"/>
              <a:defRPr sz="425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498601" algn="l" rtl="0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4252"/>
              <a:buFont typeface="Arial"/>
              <a:buChar char="•"/>
              <a:defRPr sz="425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98601" algn="l" rtl="0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4252"/>
              <a:buFont typeface="Arial"/>
              <a:buChar char="•"/>
              <a:defRPr sz="425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98601" algn="l" rtl="0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4252"/>
              <a:buFont typeface="Arial"/>
              <a:buChar char="•"/>
              <a:defRPr sz="425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98601" algn="l" rtl="0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4252"/>
              <a:buFont typeface="Arial"/>
              <a:buChar char="•"/>
              <a:defRPr sz="425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98602" algn="l" rtl="0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4252"/>
              <a:buFont typeface="Arial"/>
              <a:buChar char="•"/>
              <a:defRPr sz="425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2"/>
          <p:cNvSpPr txBox="1">
            <a:spLocks noGrp="1"/>
          </p:cNvSpPr>
          <p:nvPr>
            <p:ph type="dt" idx="10"/>
          </p:nvPr>
        </p:nvSpPr>
        <p:spPr>
          <a:xfrm>
            <a:off x="1484967" y="26693734"/>
            <a:ext cx="4859893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35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2"/>
          <p:cNvSpPr txBox="1">
            <a:spLocks noGrp="1"/>
          </p:cNvSpPr>
          <p:nvPr>
            <p:ph type="ftr" idx="11"/>
          </p:nvPr>
        </p:nvSpPr>
        <p:spPr>
          <a:xfrm>
            <a:off x="7154843" y="26693734"/>
            <a:ext cx="7289840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835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15254665" y="26693734"/>
            <a:ext cx="4859893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2835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2835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2835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2835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2835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2835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2835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2835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2835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.png"/><Relationship Id="rId5" Type="http://schemas.openxmlformats.org/officeDocument/2006/relationships/oleObject" Target="../embeddings/oleObject2.bin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6;p1">
            <a:extLst>
              <a:ext uri="{FF2B5EF4-FFF2-40B4-BE49-F238E27FC236}">
                <a16:creationId xmlns:a16="http://schemas.microsoft.com/office/drawing/2014/main" id="{83F92A1C-015E-19D4-6459-353E6206885F}"/>
              </a:ext>
            </a:extLst>
          </p:cNvPr>
          <p:cNvSpPr/>
          <p:nvPr/>
        </p:nvSpPr>
        <p:spPr>
          <a:xfrm>
            <a:off x="0" y="4048351"/>
            <a:ext cx="21596640" cy="2723311"/>
          </a:xfrm>
          <a:prstGeom prst="rect">
            <a:avLst/>
          </a:prstGeom>
          <a:solidFill>
            <a:srgbClr val="087800"/>
          </a:solidFill>
          <a:ln w="12700" cap="flat" cmpd="sng">
            <a:solidFill>
              <a:srgbClr val="1C305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6" name="Google Shape;86;p1"/>
          <p:cNvSpPr/>
          <p:nvPr/>
        </p:nvSpPr>
        <p:spPr>
          <a:xfrm>
            <a:off x="5318" y="27134666"/>
            <a:ext cx="21588889" cy="1665759"/>
          </a:xfrm>
          <a:prstGeom prst="rect">
            <a:avLst/>
          </a:prstGeom>
          <a:solidFill>
            <a:srgbClr val="087800"/>
          </a:solidFill>
          <a:ln w="12700" cap="flat" cmpd="sng">
            <a:solidFill>
              <a:srgbClr val="1C305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1"/>
          <p:cNvSpPr/>
          <p:nvPr/>
        </p:nvSpPr>
        <p:spPr>
          <a:xfrm>
            <a:off x="-6918" y="27581673"/>
            <a:ext cx="21604800" cy="935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1"/>
          <p:cNvSpPr txBox="1"/>
          <p:nvPr/>
        </p:nvSpPr>
        <p:spPr>
          <a:xfrm>
            <a:off x="1349825" y="3339676"/>
            <a:ext cx="19842300" cy="10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600" b="1" dirty="0">
                <a:solidFill>
                  <a:schemeClr val="lt1"/>
                </a:solidFill>
              </a:rPr>
              <a:t>Título do trabalho</a:t>
            </a:r>
            <a:endParaRPr sz="46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1"/>
          <p:cNvSpPr txBox="1"/>
          <p:nvPr/>
        </p:nvSpPr>
        <p:spPr>
          <a:xfrm>
            <a:off x="875900" y="7551689"/>
            <a:ext cx="9721800" cy="670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36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INTRODUÇÃO</a:t>
            </a:r>
            <a:endParaRPr dirty="0"/>
          </a:p>
          <a:p>
            <a:pPr marL="0" marR="0" lvl="0" indent="0" algn="just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dirty="0">
                <a:solidFill>
                  <a:schemeClr val="dk1"/>
                </a:solidFill>
              </a:rPr>
              <a:t>Diante das milhões de toneladas de resíduos sólidos gerados no Brasil anualmente, a utilização do aterro sanitário é preponderante para atenuar os problemas causados pela descarte incorreto do lixo, além disso diminuir a emissão de gases nocivo ao meio ambiente, como por exemplo, metano (CH4), além de evitar a contaminação do solo e lençóis freáticos e águas superficiais através do chorume que percola caso não haja adequada impermeabilização do solo, com ocorre nos lixões a céu aberto. Nos aterros sanitários os resíduos separados do solo por uma base que impede que o chorume entre em contato com o mesmo. </a:t>
            </a:r>
          </a:p>
          <a:p>
            <a:pPr marL="0" marR="0" lvl="0" indent="0" algn="just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endParaRPr sz="1800" dirty="0">
              <a:solidFill>
                <a:schemeClr val="dk1"/>
              </a:solidFill>
            </a:endParaRPr>
          </a:p>
          <a:p>
            <a:pPr marL="0" marR="0" lvl="0" indent="0" algn="just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endParaRPr sz="1800" dirty="0">
              <a:solidFill>
                <a:schemeClr val="dk1"/>
              </a:solidFill>
            </a:endParaRPr>
          </a:p>
          <a:p>
            <a:pPr marL="0" marR="0" lvl="0" indent="0" algn="just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endParaRPr sz="1800" dirty="0">
              <a:solidFill>
                <a:schemeClr val="dk1"/>
              </a:solidFill>
            </a:endParaRPr>
          </a:p>
        </p:txBody>
      </p:sp>
      <p:sp>
        <p:nvSpPr>
          <p:cNvPr id="97" name="Google Shape;97;p1"/>
          <p:cNvSpPr txBox="1"/>
          <p:nvPr/>
        </p:nvSpPr>
        <p:spPr>
          <a:xfrm>
            <a:off x="850825" y="14224652"/>
            <a:ext cx="9226500" cy="285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endParaRPr sz="3600" b="1">
              <a:solidFill>
                <a:schemeClr val="dk1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METODOLOGIA</a:t>
            </a:r>
            <a:endParaRPr sz="3600" b="1">
              <a:solidFill>
                <a:schemeClr val="dk1"/>
              </a:solidFill>
            </a:endParaRPr>
          </a:p>
          <a:p>
            <a:pPr marL="0" marR="0" lvl="0" indent="0" algn="just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36pt, caixa alta, negrito para títulos das seções primárias subtítulos; 30pt, normal, para o copo do texto.</a:t>
            </a:r>
            <a:endParaRPr sz="3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1"/>
          <p:cNvSpPr txBox="1"/>
          <p:nvPr/>
        </p:nvSpPr>
        <p:spPr>
          <a:xfrm>
            <a:off x="834375" y="17437740"/>
            <a:ext cx="9600000" cy="475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RESULTADOS E DISCUSSÃO</a:t>
            </a:r>
            <a:endParaRPr/>
          </a:p>
          <a:p>
            <a:pPr marL="0" marR="0" lvl="0" indent="0" algn="just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>
                <a:solidFill>
                  <a:schemeClr val="dk1"/>
                </a:solidFill>
              </a:rPr>
              <a:t>O principal gás produzido através da decomposição dos resíduos é o metano, gás altamente poluente, no entanto, o mesmo é de grande importância quando aproveitado como fonte para produção de energia, por meio da conversão de energia química em energia mecânica. </a:t>
            </a:r>
            <a:endParaRPr sz="4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1"/>
          <p:cNvSpPr txBox="1"/>
          <p:nvPr/>
        </p:nvSpPr>
        <p:spPr>
          <a:xfrm>
            <a:off x="11235800" y="21052765"/>
            <a:ext cx="9600000" cy="2667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36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CONSIDERAÇÕES FINAIS</a:t>
            </a:r>
            <a:endParaRPr dirty="0"/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pt-BR" sz="3000" dirty="0">
                <a:solidFill>
                  <a:schemeClr val="dk1"/>
                </a:solidFill>
              </a:rPr>
              <a:t>Esta tecnologia possibilita sanar um grande problema da gestão pública nos centros urbanos, que é a destinação do excesso de material de descarte, para então produção de energia limpa.</a:t>
            </a:r>
            <a:endParaRPr sz="30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1"/>
          <p:cNvSpPr txBox="1"/>
          <p:nvPr/>
        </p:nvSpPr>
        <p:spPr>
          <a:xfrm>
            <a:off x="11092882" y="24535029"/>
            <a:ext cx="9600141" cy="2667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36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REFERÊNCIAS</a:t>
            </a:r>
            <a:endParaRPr/>
          </a:p>
          <a:p>
            <a:pPr marL="0" marR="0" lvl="0" indent="0" algn="just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40pt, caixa alta, negrito para títulos das seções primárias subtítulos; 36pt, normal, para o copo do texto. 40pt, caixa alta, negrito para títulos das seções primárias subtítulos; 36pt, normal, para o copo do texto.</a:t>
            </a:r>
            <a:endParaRPr sz="30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101" name="Google Shape;101;p1"/>
          <p:cNvGraphicFramePr/>
          <p:nvPr>
            <p:extLst>
              <p:ext uri="{D42A27DB-BD31-4B8C-83A1-F6EECF244321}">
                <p14:modId xmlns:p14="http://schemas.microsoft.com/office/powerpoint/2010/main" val="1486562635"/>
              </p:ext>
            </p:extLst>
          </p:nvPr>
        </p:nvGraphicFramePr>
        <p:xfrm>
          <a:off x="834380" y="22294920"/>
          <a:ext cx="8815000" cy="2856400"/>
        </p:xfrm>
        <a:graphic>
          <a:graphicData uri="http://schemas.openxmlformats.org/drawingml/2006/table">
            <a:tbl>
              <a:tblPr firstRow="1" bandRow="1">
                <a:noFill/>
                <a:tableStyleId>{A17D1768-AE99-425E-B134-025AE9E50EEC}</a:tableStyleId>
              </a:tblPr>
              <a:tblGrid>
                <a:gridCol w="176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6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6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63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63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783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30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Coluna 1</a:t>
                      </a:r>
                      <a:endParaRPr/>
                    </a:p>
                  </a:txBody>
                  <a:tcPr marL="60950" marR="60950" marT="30475" marB="304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rPr lang="pt-BR" sz="30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Coluna 2</a:t>
                      </a:r>
                      <a:endParaRPr/>
                    </a:p>
                  </a:txBody>
                  <a:tcPr marL="60950" marR="60950" marT="30475" marB="304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rPr lang="pt-BR" sz="30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Coluna 3</a:t>
                      </a:r>
                      <a:endParaRPr/>
                    </a:p>
                  </a:txBody>
                  <a:tcPr marL="60950" marR="60950" marT="30475" marB="304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rPr lang="pt-BR" sz="30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Coluna 4</a:t>
                      </a:r>
                      <a:endParaRPr/>
                    </a:p>
                  </a:txBody>
                  <a:tcPr marL="60950" marR="60950" marT="30475" marB="304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rPr lang="pt-BR" sz="30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Coluna 5</a:t>
                      </a:r>
                      <a:endParaRPr/>
                    </a:p>
                  </a:txBody>
                  <a:tcPr marL="60950" marR="60950" marT="30475" marB="3047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6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30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123</a:t>
                      </a:r>
                      <a:endParaRPr/>
                    </a:p>
                  </a:txBody>
                  <a:tcPr marL="60950" marR="60950" marT="30475" marB="304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30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123</a:t>
                      </a:r>
                      <a:endParaRPr/>
                    </a:p>
                  </a:txBody>
                  <a:tcPr marL="60950" marR="60950" marT="30475" marB="304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30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123</a:t>
                      </a:r>
                      <a:endParaRPr/>
                    </a:p>
                  </a:txBody>
                  <a:tcPr marL="60950" marR="60950" marT="30475" marB="304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30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123</a:t>
                      </a:r>
                      <a:endParaRPr/>
                    </a:p>
                  </a:txBody>
                  <a:tcPr marL="60950" marR="60950" marT="30475" marB="304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30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123</a:t>
                      </a:r>
                      <a:endParaRPr/>
                    </a:p>
                  </a:txBody>
                  <a:tcPr marL="60950" marR="60950" marT="30475" marB="3047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6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30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123</a:t>
                      </a:r>
                      <a:endParaRPr/>
                    </a:p>
                  </a:txBody>
                  <a:tcPr marL="60950" marR="60950" marT="30475" marB="304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30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123</a:t>
                      </a:r>
                      <a:endParaRPr/>
                    </a:p>
                  </a:txBody>
                  <a:tcPr marL="60950" marR="60950" marT="30475" marB="304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30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123</a:t>
                      </a:r>
                      <a:endParaRPr/>
                    </a:p>
                  </a:txBody>
                  <a:tcPr marL="60950" marR="60950" marT="30475" marB="304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30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123</a:t>
                      </a:r>
                      <a:endParaRPr/>
                    </a:p>
                  </a:txBody>
                  <a:tcPr marL="60950" marR="60950" marT="30475" marB="304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30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123</a:t>
                      </a:r>
                      <a:endParaRPr/>
                    </a:p>
                  </a:txBody>
                  <a:tcPr marL="60950" marR="60950" marT="30475" marB="3047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16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30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123</a:t>
                      </a:r>
                      <a:endParaRPr/>
                    </a:p>
                  </a:txBody>
                  <a:tcPr marL="60950" marR="60950" marT="30475" marB="304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30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123</a:t>
                      </a:r>
                      <a:endParaRPr/>
                    </a:p>
                  </a:txBody>
                  <a:tcPr marL="60950" marR="60950" marT="30475" marB="304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30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123</a:t>
                      </a:r>
                      <a:endParaRPr/>
                    </a:p>
                  </a:txBody>
                  <a:tcPr marL="60950" marR="60950" marT="30475" marB="304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30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123</a:t>
                      </a:r>
                      <a:endParaRPr/>
                    </a:p>
                  </a:txBody>
                  <a:tcPr marL="60950" marR="60950" marT="30475" marB="304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30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123</a:t>
                      </a:r>
                      <a:endParaRPr/>
                    </a:p>
                  </a:txBody>
                  <a:tcPr marL="60950" marR="60950" marT="30475" marB="3047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16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30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123</a:t>
                      </a:r>
                      <a:endParaRPr/>
                    </a:p>
                  </a:txBody>
                  <a:tcPr marL="60950" marR="60950" marT="30475" marB="304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30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123</a:t>
                      </a:r>
                      <a:endParaRPr/>
                    </a:p>
                  </a:txBody>
                  <a:tcPr marL="60950" marR="60950" marT="30475" marB="304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30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123</a:t>
                      </a:r>
                      <a:endParaRPr/>
                    </a:p>
                  </a:txBody>
                  <a:tcPr marL="60950" marR="60950" marT="30475" marB="304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30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123</a:t>
                      </a:r>
                      <a:endParaRPr/>
                    </a:p>
                  </a:txBody>
                  <a:tcPr marL="60950" marR="60950" marT="30475" marB="304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30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123</a:t>
                      </a:r>
                      <a:endParaRPr/>
                    </a:p>
                  </a:txBody>
                  <a:tcPr marL="60950" marR="60950" marT="30475" marB="3047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102" name="Google Shape;102;p1"/>
          <p:cNvSpPr txBox="1"/>
          <p:nvPr/>
        </p:nvSpPr>
        <p:spPr>
          <a:xfrm>
            <a:off x="833574" y="25158773"/>
            <a:ext cx="9600000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Tabela 1:</a:t>
            </a:r>
            <a:r>
              <a:rPr lang="pt-BR" sz="2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Título da tabela, (Arial 24pt)</a:t>
            </a:r>
            <a:endParaRPr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Fonte: Silva (2010). (Arial 24pt)</a:t>
            </a:r>
            <a:endParaRPr dirty="0"/>
          </a:p>
        </p:txBody>
      </p:sp>
      <p:graphicFrame>
        <p:nvGraphicFramePr>
          <p:cNvPr id="103" name="Google Shape;103;p1"/>
          <p:cNvGraphicFramePr/>
          <p:nvPr>
            <p:extLst>
              <p:ext uri="{D42A27DB-BD31-4B8C-83A1-F6EECF244321}">
                <p14:modId xmlns:p14="http://schemas.microsoft.com/office/powerpoint/2010/main" val="626481579"/>
              </p:ext>
            </p:extLst>
          </p:nvPr>
        </p:nvGraphicFramePr>
        <p:xfrm>
          <a:off x="13222722" y="7037543"/>
          <a:ext cx="6030496" cy="23171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3" imgW="6030496" imgH="2317120" progId="Excel.Chart.8">
                  <p:embed/>
                </p:oleObj>
              </mc:Choice>
              <mc:Fallback>
                <p:oleObj r:id="rId3" imgW="6030496" imgH="2317120" progId="Excel.Chart.8">
                  <p:embed/>
                  <p:pic>
                    <p:nvPicPr>
                      <p:cNvPr id="103" name="Google Shape;103;p1"/>
                      <p:cNvPicPr preferRelativeResize="0"/>
                      <p:nvPr/>
                    </p:nvPicPr>
                    <p:blipFill rotWithShape="1">
                      <a:blip r:embed="rId4">
                        <a:alphaModFix/>
                      </a:blip>
                      <a:srcRect/>
                      <a:stretch/>
                    </p:blipFill>
                    <p:spPr>
                      <a:xfrm>
                        <a:off x="13222722" y="7037543"/>
                        <a:ext cx="6030496" cy="231712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4" name="Google Shape;104;p1"/>
          <p:cNvSpPr txBox="1"/>
          <p:nvPr/>
        </p:nvSpPr>
        <p:spPr>
          <a:xfrm>
            <a:off x="11220036" y="9441086"/>
            <a:ext cx="9503589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Figura 1:</a:t>
            </a:r>
            <a:r>
              <a:rPr lang="pt-BR" sz="2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Título da figura . (Arial 24pt)</a:t>
            </a:r>
            <a:endParaRPr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Fonte: Silva (2010). (Arial 24pt)</a:t>
            </a:r>
            <a:endParaRPr dirty="0"/>
          </a:p>
        </p:txBody>
      </p:sp>
      <p:graphicFrame>
        <p:nvGraphicFramePr>
          <p:cNvPr id="105" name="Google Shape;105;p1"/>
          <p:cNvGraphicFramePr/>
          <p:nvPr>
            <p:extLst>
              <p:ext uri="{D42A27DB-BD31-4B8C-83A1-F6EECF244321}">
                <p14:modId xmlns:p14="http://schemas.microsoft.com/office/powerpoint/2010/main" val="3646164026"/>
              </p:ext>
            </p:extLst>
          </p:nvPr>
        </p:nvGraphicFramePr>
        <p:xfrm>
          <a:off x="13191939" y="10980175"/>
          <a:ext cx="5879584" cy="289363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r:id="rId5" imgW="5879584" imgH="2893634" progId="Excel.Chart.8">
                  <p:embed/>
                </p:oleObj>
              </mc:Choice>
              <mc:Fallback>
                <p:oleObj r:id="rId5" imgW="5879584" imgH="2893634" progId="Excel.Chart.8">
                  <p:embed/>
                  <p:pic>
                    <p:nvPicPr>
                      <p:cNvPr id="105" name="Google Shape;105;p1"/>
                      <p:cNvPicPr preferRelativeResize="0"/>
                      <p:nvPr/>
                    </p:nvPicPr>
                    <p:blipFill rotWithShape="1">
                      <a:blip r:embed="rId6">
                        <a:alphaModFix/>
                      </a:blip>
                      <a:srcRect/>
                      <a:stretch/>
                    </p:blipFill>
                    <p:spPr>
                      <a:xfrm>
                        <a:off x="13191939" y="10980175"/>
                        <a:ext cx="5879584" cy="2893634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6" name="Google Shape;106;p1"/>
          <p:cNvSpPr txBox="1"/>
          <p:nvPr/>
        </p:nvSpPr>
        <p:spPr>
          <a:xfrm>
            <a:off x="11220036" y="14224641"/>
            <a:ext cx="9600141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Figura 2:</a:t>
            </a:r>
            <a:r>
              <a:rPr lang="pt-BR" sz="2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Título da figura 2. (Arial 24pt)</a:t>
            </a:r>
            <a:endParaRPr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Fonte: Silva (2010). (Arial 24pt)</a:t>
            </a:r>
            <a:endParaRPr dirty="0"/>
          </a:p>
        </p:txBody>
      </p:sp>
      <p:sp>
        <p:nvSpPr>
          <p:cNvPr id="107" name="Google Shape;107;p1"/>
          <p:cNvSpPr txBox="1"/>
          <p:nvPr/>
        </p:nvSpPr>
        <p:spPr>
          <a:xfrm>
            <a:off x="11220036" y="15406471"/>
            <a:ext cx="9600141" cy="28235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u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36pt, caixa alta, negrito para títulos das seções primárias subtítulos; 30pt, normal, para o copo do texto. 36pt, caixa alta, negrito para títulos das seções primárias subtítulos; 30pt, normal, para o copo do texto. 36pt, caixa alta, negrito para títulos das seções primárias subtítulos; 30pt, normal, para o copo do texto. </a:t>
            </a:r>
            <a:endParaRPr sz="3000" b="0" u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F1FAD461-4E32-802D-4730-CC390CF1C4D8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b="21907"/>
          <a:stretch/>
        </p:blipFill>
        <p:spPr>
          <a:xfrm>
            <a:off x="-1" y="-90627"/>
            <a:ext cx="21627121" cy="4217176"/>
          </a:xfrm>
          <a:prstGeom prst="rect">
            <a:avLst/>
          </a:prstGeom>
        </p:spPr>
      </p:pic>
      <p:sp>
        <p:nvSpPr>
          <p:cNvPr id="95" name="Google Shape;95;p1"/>
          <p:cNvSpPr txBox="1"/>
          <p:nvPr/>
        </p:nvSpPr>
        <p:spPr>
          <a:xfrm>
            <a:off x="-8158" y="5297439"/>
            <a:ext cx="21604800" cy="1498533"/>
          </a:xfrm>
          <a:prstGeom prst="rect">
            <a:avLst/>
          </a:prstGeom>
          <a:solidFill>
            <a:srgbClr val="013B01"/>
          </a:solidFill>
          <a:ln>
            <a:noFill/>
          </a:ln>
        </p:spPr>
        <p:txBody>
          <a:bodyPr spcFirstLastPara="1" wrap="square" lIns="288025" tIns="144000" rIns="288025" bIns="1440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rPr lang="pt-BR" sz="3000" b="1" dirty="0">
                <a:solidFill>
                  <a:schemeClr val="lt1"/>
                </a:solidFill>
              </a:rPr>
              <a:t>Paula Nunes¹, Douglas Souza da Silva¹ ²</a:t>
            </a:r>
            <a:endParaRPr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rPr lang="pt-BR" sz="3000" dirty="0">
                <a:solidFill>
                  <a:schemeClr val="lt1"/>
                </a:solidFill>
              </a:rPr>
              <a:t>¹Instituto Federal da Bahia, Irecê, BA, Brasil; ²Universidade Federal da Bahia, Salvador, BA, Brasil</a:t>
            </a:r>
            <a:endParaRPr sz="36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79F25AD7-5E26-1087-6ABA-AB5E250F741F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t="79001"/>
          <a:stretch/>
        </p:blipFill>
        <p:spPr>
          <a:xfrm>
            <a:off x="-4281" y="27400546"/>
            <a:ext cx="21599525" cy="1133998"/>
          </a:xfrm>
          <a:prstGeom prst="rect">
            <a:avLst/>
          </a:prstGeom>
        </p:spPr>
      </p:pic>
      <p:sp>
        <p:nvSpPr>
          <p:cNvPr id="4" name="Google Shape;95;p1">
            <a:extLst>
              <a:ext uri="{FF2B5EF4-FFF2-40B4-BE49-F238E27FC236}">
                <a16:creationId xmlns:a16="http://schemas.microsoft.com/office/drawing/2014/main" id="{963045BA-FE00-4BF4-A76E-05BE10E09CFF}"/>
              </a:ext>
            </a:extLst>
          </p:cNvPr>
          <p:cNvSpPr txBox="1"/>
          <p:nvPr/>
        </p:nvSpPr>
        <p:spPr>
          <a:xfrm>
            <a:off x="22321" y="4139204"/>
            <a:ext cx="21604800" cy="1132242"/>
          </a:xfrm>
          <a:prstGeom prst="rect">
            <a:avLst/>
          </a:prstGeom>
          <a:solidFill>
            <a:srgbClr val="013B01"/>
          </a:solidFill>
          <a:ln>
            <a:noFill/>
          </a:ln>
        </p:spPr>
        <p:txBody>
          <a:bodyPr spcFirstLastPara="1" wrap="square" lIns="288025" tIns="144000" rIns="288025" bIns="1440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rPr lang="pt-BR" sz="4000" b="1" dirty="0">
                <a:solidFill>
                  <a:schemeClr val="lt1"/>
                </a:solidFill>
              </a:rPr>
              <a:t>Título do trabalho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357</TotalTime>
  <Words>461</Words>
  <Application>Microsoft Office PowerPoint</Application>
  <PresentationFormat>Personalizar</PresentationFormat>
  <Paragraphs>48</Paragraphs>
  <Slides>1</Slides>
  <Notes>1</Notes>
  <HiddenSlides>0</HiddenSlides>
  <MMClips>0</MMClips>
  <ScaleCrop>false</ScaleCrop>
  <HeadingPairs>
    <vt:vector size="8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Servidores OLE inseridos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5" baseType="lpstr">
      <vt:lpstr>Arial</vt:lpstr>
      <vt:lpstr>Calibri</vt:lpstr>
      <vt:lpstr>Tema do Office</vt:lpstr>
      <vt:lpstr>Microsoft Excel Chart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josebel maia</dc:creator>
  <cp:lastModifiedBy>Leandro IFBA</cp:lastModifiedBy>
  <cp:revision>5</cp:revision>
  <dcterms:created xsi:type="dcterms:W3CDTF">2023-08-20T20:32:57Z</dcterms:created>
  <dcterms:modified xsi:type="dcterms:W3CDTF">2024-10-07T17:31:02Z</dcterms:modified>
</cp:coreProperties>
</file>